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4"/>
  </p:notesMasterIdLst>
  <p:sldIdLst>
    <p:sldId id="390" r:id="rId2"/>
    <p:sldId id="419" r:id="rId3"/>
    <p:sldId id="527" r:id="rId4"/>
    <p:sldId id="564" r:id="rId5"/>
    <p:sldId id="593" r:id="rId6"/>
    <p:sldId id="594" r:id="rId7"/>
    <p:sldId id="595" r:id="rId8"/>
    <p:sldId id="596" r:id="rId9"/>
    <p:sldId id="597" r:id="rId10"/>
    <p:sldId id="598" r:id="rId11"/>
    <p:sldId id="599" r:id="rId12"/>
    <p:sldId id="600" r:id="rId13"/>
    <p:sldId id="601" r:id="rId14"/>
    <p:sldId id="602" r:id="rId15"/>
    <p:sldId id="603" r:id="rId16"/>
    <p:sldId id="528" r:id="rId17"/>
    <p:sldId id="433" r:id="rId18"/>
    <p:sldId id="525" r:id="rId19"/>
    <p:sldId id="519" r:id="rId20"/>
    <p:sldId id="578" r:id="rId21"/>
    <p:sldId id="520" r:id="rId22"/>
    <p:sldId id="435" r:id="rId23"/>
    <p:sldId id="521" r:id="rId24"/>
    <p:sldId id="522" r:id="rId25"/>
    <p:sldId id="274" r:id="rId26"/>
    <p:sldId id="377" r:id="rId27"/>
    <p:sldId id="604" r:id="rId28"/>
    <p:sldId id="281" r:id="rId29"/>
    <p:sldId id="405" r:id="rId30"/>
    <p:sldId id="407" r:id="rId31"/>
    <p:sldId id="406" r:id="rId32"/>
    <p:sldId id="605" r:id="rId33"/>
    <p:sldId id="408" r:id="rId34"/>
    <p:sldId id="576" r:id="rId35"/>
    <p:sldId id="486" r:id="rId36"/>
    <p:sldId id="487" r:id="rId37"/>
    <p:sldId id="511" r:id="rId38"/>
    <p:sldId id="512" r:id="rId39"/>
    <p:sldId id="513" r:id="rId40"/>
    <p:sldId id="514" r:id="rId41"/>
    <p:sldId id="523" r:id="rId42"/>
    <p:sldId id="277" r:id="rId43"/>
  </p:sldIdLst>
  <p:sldSz cx="12192000" cy="6858000"/>
  <p:notesSz cx="6858000" cy="9144000"/>
  <p:embeddedFontLst>
    <p:embeddedFont>
      <p:font typeface="Andika" panose="02000000000000000000" pitchFamily="2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7B6546-877C-4230-AEA9-B21BD9F59647}" v="2" dt="2026-06-04T15:30:11.1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viewProps" Target="view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5:30:50.364" v="4268"/>
      <pc:docMkLst>
        <pc:docMk/>
      </pc:docMkLst>
      <pc:sldChg chg="modSp mod modTransition modNotesTx">
        <pc:chgData name="Glen Jones" userId="e846aaca-4b24-4b13-b0d0-f2308e16b284" providerId="ADAL" clId="{ED47ACC3-9597-4D89-A1DC-43CF280EF274}" dt="2026-05-05T07:52:11.320" v="3711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5T07:52:11.320" v="3711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Transition">
        <pc:chgData name="Glen Jones" userId="e846aaca-4b24-4b13-b0d0-f2308e16b284" providerId="ADAL" clId="{ED47ACC3-9597-4D89-A1DC-43CF280EF274}" dt="2026-05-05T08:19:18.333" v="4033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5T08:19:18.333" v="4033" actId="20577"/>
          <ac:spMkLst>
            <pc:docMk/>
            <pc:sldMk cId="0" sldId="277"/>
            <ac:spMk id="3" creationId="{14A98FF5-4F3C-D9B6-7AF1-1894F0939983}"/>
          </ac:spMkLst>
        </pc:spChg>
      </pc:sldChg>
      <pc:sldChg chg="addSp delSp modSp add mod modTransition delAnim modAnim modNotesTx">
        <pc:chgData name="Glen Jones" userId="e846aaca-4b24-4b13-b0d0-f2308e16b284" providerId="ADAL" clId="{ED47ACC3-9597-4D89-A1DC-43CF280EF274}" dt="2026-05-05T08:03:14.260" v="3821" actId="27636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05T08:01:25.876" v="3785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05T08:03:04.647" v="3799" actId="1076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05T08:03:04.647" v="3799" actId="1076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05T08:03:04.647" v="3799" actId="1076"/>
          <ac:spMkLst>
            <pc:docMk/>
            <pc:sldMk cId="418504607" sldId="281"/>
            <ac:spMk id="10" creationId="{15FBA86C-60F7-0488-B446-176C7EB7B69C}"/>
          </ac:spMkLst>
        </pc:spChg>
        <pc:spChg chg="mod">
          <ac:chgData name="Glen Jones" userId="e846aaca-4b24-4b13-b0d0-f2308e16b284" providerId="ADAL" clId="{ED47ACC3-9597-4D89-A1DC-43CF280EF274}" dt="2026-05-05T08:03:04.647" v="3799" actId="1076"/>
          <ac:spMkLst>
            <pc:docMk/>
            <pc:sldMk cId="418504607" sldId="281"/>
            <ac:spMk id="11" creationId="{FA9F537B-1A3A-4552-77B3-94E01F4CC7C8}"/>
          </ac:spMkLst>
        </pc:spChg>
        <pc:spChg chg="mod">
          <ac:chgData name="Glen Jones" userId="e846aaca-4b24-4b13-b0d0-f2308e16b284" providerId="ADAL" clId="{ED47ACC3-9597-4D89-A1DC-43CF280EF274}" dt="2026-05-05T08:03:07.395" v="3802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05T08:03:04.647" v="3799" actId="1076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05T08:03:14.260" v="3821" actId="27636"/>
          <ac:spMkLst>
            <pc:docMk/>
            <pc:sldMk cId="418504607" sldId="281"/>
            <ac:spMk id="14" creationId="{999CB0EB-973A-37A1-1A6E-70F1576968AC}"/>
          </ac:spMkLst>
        </pc:spChg>
      </pc:sldChg>
      <pc:sldChg chg="addSp modSp add del mod modAnim">
        <pc:chgData name="Glen Jones" userId="e846aaca-4b24-4b13-b0d0-f2308e16b284" providerId="ADAL" clId="{ED47ACC3-9597-4D89-A1DC-43CF280EF274}" dt="2026-05-05T07:54:05.442" v="3738" actId="14100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05T07:54:03.367" v="3737" actId="1076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05T07:54:05.442" v="3738" actId="14100"/>
          <ac:spMkLst>
            <pc:docMk/>
            <pc:sldMk cId="294792751" sldId="377"/>
            <ac:spMk id="3" creationId="{FA79B487-2B39-D1FB-C619-7086E17203C8}"/>
          </ac:spMkLst>
        </pc:spChg>
      </pc:sldChg>
      <pc:sldChg chg="modTransition">
        <pc:chgData name="Glen Jones" userId="e846aaca-4b24-4b13-b0d0-f2308e16b284" providerId="ADAL" clId="{ED47ACC3-9597-4D89-A1DC-43CF280EF274}" dt="2026-05-05T07:49:31.190" v="3658"/>
        <pc:sldMkLst>
          <pc:docMk/>
          <pc:sldMk cId="461087981" sldId="390"/>
        </pc:sldMkLst>
      </pc:sldChg>
      <pc:sldChg chg="addSp delSp modSp add mod modTransition addAnim delAnim modAnim">
        <pc:chgData name="Glen Jones" userId="e846aaca-4b24-4b13-b0d0-f2308e16b284" providerId="ADAL" clId="{ED47ACC3-9597-4D89-A1DC-43CF280EF274}" dt="2026-05-05T08:04:14.839" v="3859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5-05T08:04:04.503" v="3858" actId="1076"/>
          <ac:spMkLst>
            <pc:docMk/>
            <pc:sldMk cId="78502529" sldId="405"/>
            <ac:spMk id="2" creationId="{14258DC2-2870-8FE9-4366-C3ADAF3E1C4D}"/>
          </ac:spMkLst>
        </pc:spChg>
        <pc:spChg chg="mod">
          <ac:chgData name="Glen Jones" userId="e846aaca-4b24-4b13-b0d0-f2308e16b284" providerId="ADAL" clId="{ED47ACC3-9597-4D89-A1DC-43CF280EF274}" dt="2026-05-05T08:04:01.898" v="3857" actId="1076"/>
          <ac:spMkLst>
            <pc:docMk/>
            <pc:sldMk cId="78502529" sldId="405"/>
            <ac:spMk id="8" creationId="{1453D184-D870-7EB0-3642-8FA7FC61FFF7}"/>
          </ac:spMkLst>
        </pc:spChg>
        <pc:spChg chg="mod">
          <ac:chgData name="Glen Jones" userId="e846aaca-4b24-4b13-b0d0-f2308e16b284" providerId="ADAL" clId="{ED47ACC3-9597-4D89-A1DC-43CF280EF274}" dt="2026-05-05T08:04:01.898" v="3857" actId="1076"/>
          <ac:spMkLst>
            <pc:docMk/>
            <pc:sldMk cId="78502529" sldId="405"/>
            <ac:spMk id="11" creationId="{1D6E6183-9C00-B3F1-6FC0-54A76D261E84}"/>
          </ac:spMkLst>
        </pc:spChg>
        <pc:spChg chg="mod">
          <ac:chgData name="Glen Jones" userId="e846aaca-4b24-4b13-b0d0-f2308e16b284" providerId="ADAL" clId="{ED47ACC3-9597-4D89-A1DC-43CF280EF274}" dt="2026-05-05T08:04:01.898" v="3857" actId="1076"/>
          <ac:spMkLst>
            <pc:docMk/>
            <pc:sldMk cId="78502529" sldId="405"/>
            <ac:spMk id="12" creationId="{1C12C7CF-0395-6AE3-8F1F-4EB172ECF931}"/>
          </ac:spMkLst>
        </pc:spChg>
        <pc:spChg chg="mod">
          <ac:chgData name="Glen Jones" userId="e846aaca-4b24-4b13-b0d0-f2308e16b284" providerId="ADAL" clId="{ED47ACC3-9597-4D89-A1DC-43CF280EF274}" dt="2026-05-05T08:04:01.898" v="3857" actId="1076"/>
          <ac:spMkLst>
            <pc:docMk/>
            <pc:sldMk cId="78502529" sldId="405"/>
            <ac:spMk id="13" creationId="{9A46665E-3408-AED9-B021-59F8CBE677AC}"/>
          </ac:spMkLst>
        </pc:spChg>
        <pc:spChg chg="mod">
          <ac:chgData name="Glen Jones" userId="e846aaca-4b24-4b13-b0d0-f2308e16b284" providerId="ADAL" clId="{ED47ACC3-9597-4D89-A1DC-43CF280EF274}" dt="2026-05-05T08:04:01.898" v="3857" actId="1076"/>
          <ac:spMkLst>
            <pc:docMk/>
            <pc:sldMk cId="78502529" sldId="405"/>
            <ac:spMk id="15" creationId="{0A00C850-19E9-6E91-F08D-F0EDB759415F}"/>
          </ac:spMkLst>
        </pc:spChg>
        <pc:spChg chg="mod">
          <ac:chgData name="Glen Jones" userId="e846aaca-4b24-4b13-b0d0-f2308e16b284" providerId="ADAL" clId="{ED47ACC3-9597-4D89-A1DC-43CF280EF274}" dt="2026-05-05T08:04:01.898" v="3857" actId="1076"/>
          <ac:spMkLst>
            <pc:docMk/>
            <pc:sldMk cId="78502529" sldId="405"/>
            <ac:spMk id="16" creationId="{A10ABA87-E79C-B97C-E44B-623F8E542265}"/>
          </ac:spMkLst>
        </pc:spChg>
        <pc:spChg chg="mod">
          <ac:chgData name="Glen Jones" userId="e846aaca-4b24-4b13-b0d0-f2308e16b284" providerId="ADAL" clId="{ED47ACC3-9597-4D89-A1DC-43CF280EF274}" dt="2026-05-05T08:04:01.898" v="3857" actId="1076"/>
          <ac:spMkLst>
            <pc:docMk/>
            <pc:sldMk cId="78502529" sldId="405"/>
            <ac:spMk id="17" creationId="{418935D5-F6C0-FABA-57D5-C3688AB0DB0F}"/>
          </ac:spMkLst>
        </pc:spChg>
      </pc:sldChg>
      <pc:sldChg chg="addSp delSp modSp add mod modTransition addAnim delAnim modAnim">
        <pc:chgData name="Glen Jones" userId="e846aaca-4b24-4b13-b0d0-f2308e16b284" providerId="ADAL" clId="{ED47ACC3-9597-4D89-A1DC-43CF280EF274}" dt="2026-05-05T08:06:26.059" v="3962" actId="1076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05T08:06:26.059" v="3962" actId="1076"/>
          <ac:spMkLst>
            <pc:docMk/>
            <pc:sldMk cId="4093245020" sldId="406"/>
            <ac:spMk id="2" creationId="{D442547C-F205-F409-11ED-55153E826CB6}"/>
          </ac:spMkLst>
        </pc:spChg>
        <pc:spChg chg="add mod">
          <ac:chgData name="Glen Jones" userId="e846aaca-4b24-4b13-b0d0-f2308e16b284" providerId="ADAL" clId="{ED47ACC3-9597-4D89-A1DC-43CF280EF274}" dt="2026-05-05T08:06:24.193" v="3961" actId="1076"/>
          <ac:spMkLst>
            <pc:docMk/>
            <pc:sldMk cId="4093245020" sldId="406"/>
            <ac:spMk id="4" creationId="{C89DF734-AA8B-A8F6-967A-E318095B39CA}"/>
          </ac:spMkLst>
        </pc:spChg>
        <pc:spChg chg="add mod">
          <ac:chgData name="Glen Jones" userId="e846aaca-4b24-4b13-b0d0-f2308e16b284" providerId="ADAL" clId="{ED47ACC3-9597-4D89-A1DC-43CF280EF274}" dt="2026-05-05T08:06:24.193" v="3961" actId="1076"/>
          <ac:spMkLst>
            <pc:docMk/>
            <pc:sldMk cId="4093245020" sldId="406"/>
            <ac:spMk id="6" creationId="{5647C613-2B42-D9FB-BBD0-D46C5D6E992A}"/>
          </ac:spMkLst>
        </pc:spChg>
        <pc:spChg chg="add mod">
          <ac:chgData name="Glen Jones" userId="e846aaca-4b24-4b13-b0d0-f2308e16b284" providerId="ADAL" clId="{ED47ACC3-9597-4D89-A1DC-43CF280EF274}" dt="2026-05-05T08:06:24.193" v="3961" actId="1076"/>
          <ac:spMkLst>
            <pc:docMk/>
            <pc:sldMk cId="4093245020" sldId="406"/>
            <ac:spMk id="9" creationId="{FA01AE9F-2F79-D268-463F-328DDC7D2E7B}"/>
          </ac:spMkLst>
        </pc:spChg>
        <pc:spChg chg="mod">
          <ac:chgData name="Glen Jones" userId="e846aaca-4b24-4b13-b0d0-f2308e16b284" providerId="ADAL" clId="{ED47ACC3-9597-4D89-A1DC-43CF280EF274}" dt="2026-05-05T08:06:24.193" v="3961" actId="1076"/>
          <ac:spMkLst>
            <pc:docMk/>
            <pc:sldMk cId="4093245020" sldId="406"/>
            <ac:spMk id="11" creationId="{C2036D21-7FA6-BFFB-B4BF-6D1C64B4AD5C}"/>
          </ac:spMkLst>
        </pc:spChg>
        <pc:spChg chg="mod">
          <ac:chgData name="Glen Jones" userId="e846aaca-4b24-4b13-b0d0-f2308e16b284" providerId="ADAL" clId="{ED47ACC3-9597-4D89-A1DC-43CF280EF274}" dt="2026-05-05T08:06:24.193" v="3961" actId="1076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05T08:06:24.193" v="3961" actId="1076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05T08:06:24.193" v="3961" actId="1076"/>
          <ac:spMkLst>
            <pc:docMk/>
            <pc:sldMk cId="4093245020" sldId="406"/>
            <ac:spMk id="17" creationId="{2A08F792-A439-88C7-35FE-8A8BEEE3ECD3}"/>
          </ac:spMkLst>
        </pc:spChg>
      </pc:sldChg>
      <pc:sldChg chg="delSp modSp add mod modTransition delAnim">
        <pc:chgData name="Glen Jones" userId="e846aaca-4b24-4b13-b0d0-f2308e16b284" providerId="ADAL" clId="{ED47ACC3-9597-4D89-A1DC-43CF280EF274}" dt="2026-05-05T08:04:56.225" v="3889" actId="1076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5-05T08:04:56.225" v="3889" actId="1076"/>
          <ac:spMkLst>
            <pc:docMk/>
            <pc:sldMk cId="1531151529" sldId="407"/>
            <ac:spMk id="2" creationId="{0DC5DEA9-7006-CF67-5C53-815996D0BC53}"/>
          </ac:spMkLst>
        </pc:spChg>
        <pc:spChg chg="mod">
          <ac:chgData name="Glen Jones" userId="e846aaca-4b24-4b13-b0d0-f2308e16b284" providerId="ADAL" clId="{ED47ACC3-9597-4D89-A1DC-43CF280EF274}" dt="2026-05-05T08:04:52.565" v="3888" actId="1076"/>
          <ac:spMkLst>
            <pc:docMk/>
            <pc:sldMk cId="1531151529" sldId="407"/>
            <ac:spMk id="8" creationId="{DDCBBE23-B097-39CD-6EEC-AC5546CB1209}"/>
          </ac:spMkLst>
        </pc:spChg>
        <pc:spChg chg="mod">
          <ac:chgData name="Glen Jones" userId="e846aaca-4b24-4b13-b0d0-f2308e16b284" providerId="ADAL" clId="{ED47ACC3-9597-4D89-A1DC-43CF280EF274}" dt="2026-05-05T08:04:52.565" v="3888" actId="1076"/>
          <ac:spMkLst>
            <pc:docMk/>
            <pc:sldMk cId="1531151529" sldId="407"/>
            <ac:spMk id="11" creationId="{701AA0EE-C97A-519D-D2DC-39B983351D8E}"/>
          </ac:spMkLst>
        </pc:spChg>
        <pc:spChg chg="mod">
          <ac:chgData name="Glen Jones" userId="e846aaca-4b24-4b13-b0d0-f2308e16b284" providerId="ADAL" clId="{ED47ACC3-9597-4D89-A1DC-43CF280EF274}" dt="2026-05-05T08:04:52.565" v="3888" actId="1076"/>
          <ac:spMkLst>
            <pc:docMk/>
            <pc:sldMk cId="1531151529" sldId="407"/>
            <ac:spMk id="12" creationId="{B94878D6-762A-C33F-D6C0-FF434BDB4456}"/>
          </ac:spMkLst>
        </pc:spChg>
        <pc:spChg chg="mod">
          <ac:chgData name="Glen Jones" userId="e846aaca-4b24-4b13-b0d0-f2308e16b284" providerId="ADAL" clId="{ED47ACC3-9597-4D89-A1DC-43CF280EF274}" dt="2026-05-05T08:04:52.565" v="3888" actId="1076"/>
          <ac:spMkLst>
            <pc:docMk/>
            <pc:sldMk cId="1531151529" sldId="407"/>
            <ac:spMk id="13" creationId="{4EDC950A-FFB9-B835-ABAA-B8F1ECC1A562}"/>
          </ac:spMkLst>
        </pc:spChg>
        <pc:spChg chg="mod">
          <ac:chgData name="Glen Jones" userId="e846aaca-4b24-4b13-b0d0-f2308e16b284" providerId="ADAL" clId="{ED47ACC3-9597-4D89-A1DC-43CF280EF274}" dt="2026-05-05T08:04:52.565" v="3888" actId="1076"/>
          <ac:spMkLst>
            <pc:docMk/>
            <pc:sldMk cId="1531151529" sldId="407"/>
            <ac:spMk id="15" creationId="{E7114B07-D613-7A99-386E-425EAE04EAD1}"/>
          </ac:spMkLst>
        </pc:spChg>
        <pc:spChg chg="mod">
          <ac:chgData name="Glen Jones" userId="e846aaca-4b24-4b13-b0d0-f2308e16b284" providerId="ADAL" clId="{ED47ACC3-9597-4D89-A1DC-43CF280EF274}" dt="2026-05-05T08:04:52.565" v="3888" actId="1076"/>
          <ac:spMkLst>
            <pc:docMk/>
            <pc:sldMk cId="1531151529" sldId="407"/>
            <ac:spMk id="16" creationId="{BF8C502B-18B1-662D-4533-826502B50DFE}"/>
          </ac:spMkLst>
        </pc:spChg>
        <pc:spChg chg="mod">
          <ac:chgData name="Glen Jones" userId="e846aaca-4b24-4b13-b0d0-f2308e16b284" providerId="ADAL" clId="{ED47ACC3-9597-4D89-A1DC-43CF280EF274}" dt="2026-05-05T08:04:52.565" v="3888" actId="1076"/>
          <ac:spMkLst>
            <pc:docMk/>
            <pc:sldMk cId="1531151529" sldId="407"/>
            <ac:spMk id="17" creationId="{487F357D-9197-D051-1A7F-6E844E87CB6A}"/>
          </ac:spMkLst>
        </pc:spChg>
      </pc:sldChg>
      <pc:sldChg chg="addSp delSp modSp add mod modTransition addAnim delAnim modAnim">
        <pc:chgData name="Glen Jones" userId="e846aaca-4b24-4b13-b0d0-f2308e16b284" providerId="ADAL" clId="{ED47ACC3-9597-4D89-A1DC-43CF280EF274}" dt="2026-06-04T15:30:50.364" v="4268"/>
        <pc:sldMkLst>
          <pc:docMk/>
          <pc:sldMk cId="2158107227" sldId="408"/>
        </pc:sldMkLst>
        <pc:spChg chg="mod">
          <ac:chgData name="Glen Jones" userId="e846aaca-4b24-4b13-b0d0-f2308e16b284" providerId="ADAL" clId="{ED47ACC3-9597-4D89-A1DC-43CF280EF274}" dt="2026-05-05T08:21:59.335" v="4041" actId="20577"/>
          <ac:spMkLst>
            <pc:docMk/>
            <pc:sldMk cId="2158107227" sldId="408"/>
            <ac:spMk id="2" creationId="{E8A14D9D-E705-5A0E-C3F9-8B1EAA7CCA23}"/>
          </ac:spMkLst>
        </pc:spChg>
        <pc:spChg chg="add mod">
          <ac:chgData name="Glen Jones" userId="e846aaca-4b24-4b13-b0d0-f2308e16b284" providerId="ADAL" clId="{ED47ACC3-9597-4D89-A1DC-43CF280EF274}" dt="2026-05-05T08:22:27.343" v="4068" actId="1076"/>
          <ac:spMkLst>
            <pc:docMk/>
            <pc:sldMk cId="2158107227" sldId="408"/>
            <ac:spMk id="6" creationId="{4A828395-4260-24A3-A331-800715E57148}"/>
          </ac:spMkLst>
        </pc:spChg>
        <pc:spChg chg="add mod">
          <ac:chgData name="Glen Jones" userId="e846aaca-4b24-4b13-b0d0-f2308e16b284" providerId="ADAL" clId="{ED47ACC3-9597-4D89-A1DC-43CF280EF274}" dt="2026-05-05T08:22:27.343" v="4068" actId="1076"/>
          <ac:spMkLst>
            <pc:docMk/>
            <pc:sldMk cId="2158107227" sldId="408"/>
            <ac:spMk id="16" creationId="{A7D6C2A1-C782-E39E-BA06-00065F8E03ED}"/>
          </ac:spMkLst>
        </pc:spChg>
        <pc:spChg chg="add mod">
          <ac:chgData name="Glen Jones" userId="e846aaca-4b24-4b13-b0d0-f2308e16b284" providerId="ADAL" clId="{ED47ACC3-9597-4D89-A1DC-43CF280EF274}" dt="2026-05-05T08:22:27.343" v="4068" actId="1076"/>
          <ac:spMkLst>
            <pc:docMk/>
            <pc:sldMk cId="2158107227" sldId="408"/>
            <ac:spMk id="17" creationId="{7A656CF9-FF8E-F2CE-6ECA-04D93B979253}"/>
          </ac:spMkLst>
        </pc:spChg>
        <pc:spChg chg="add mod">
          <ac:chgData name="Glen Jones" userId="e846aaca-4b24-4b13-b0d0-f2308e16b284" providerId="ADAL" clId="{ED47ACC3-9597-4D89-A1DC-43CF280EF274}" dt="2026-05-05T08:22:27.343" v="4068" actId="1076"/>
          <ac:spMkLst>
            <pc:docMk/>
            <pc:sldMk cId="2158107227" sldId="408"/>
            <ac:spMk id="19" creationId="{0B71A580-A8E0-81C7-7240-A7DA02DD35AD}"/>
          </ac:spMkLst>
        </pc:spChg>
        <pc:spChg chg="add mod">
          <ac:chgData name="Glen Jones" userId="e846aaca-4b24-4b13-b0d0-f2308e16b284" providerId="ADAL" clId="{ED47ACC3-9597-4D89-A1DC-43CF280EF274}" dt="2026-05-05T08:22:27.343" v="4068" actId="1076"/>
          <ac:spMkLst>
            <pc:docMk/>
            <pc:sldMk cId="2158107227" sldId="408"/>
            <ac:spMk id="20" creationId="{42EE7ED5-2347-4FE4-23CE-7065F522DBA2}"/>
          </ac:spMkLst>
        </pc:spChg>
        <pc:spChg chg="add mod">
          <ac:chgData name="Glen Jones" userId="e846aaca-4b24-4b13-b0d0-f2308e16b284" providerId="ADAL" clId="{ED47ACC3-9597-4D89-A1DC-43CF280EF274}" dt="2026-05-05T08:22:27.343" v="4068" actId="1076"/>
          <ac:spMkLst>
            <pc:docMk/>
            <pc:sldMk cId="2158107227" sldId="408"/>
            <ac:spMk id="21" creationId="{FF5DB24F-AA41-1684-37EA-2579F6FEE9AA}"/>
          </ac:spMkLst>
        </pc:spChg>
        <pc:spChg chg="add mod">
          <ac:chgData name="Glen Jones" userId="e846aaca-4b24-4b13-b0d0-f2308e16b284" providerId="ADAL" clId="{ED47ACC3-9597-4D89-A1DC-43CF280EF274}" dt="2026-05-05T08:22:27.343" v="4068" actId="1076"/>
          <ac:spMkLst>
            <pc:docMk/>
            <pc:sldMk cId="2158107227" sldId="408"/>
            <ac:spMk id="22" creationId="{B937D348-BF9D-A82F-4B06-19406419E43A}"/>
          </ac:spMkLst>
        </pc:spChg>
      </pc:sldChg>
      <pc:sldChg chg="modTransition">
        <pc:chgData name="Glen Jones" userId="e846aaca-4b24-4b13-b0d0-f2308e16b284" providerId="ADAL" clId="{ED47ACC3-9597-4D89-A1DC-43CF280EF274}" dt="2026-05-05T07:49:31.190" v="3658"/>
        <pc:sldMkLst>
          <pc:docMk/>
          <pc:sldMk cId="3197748305" sldId="419"/>
        </pc:sldMkLst>
      </pc:sldChg>
      <pc:sldChg chg="modSp modTransition">
        <pc:chgData name="Glen Jones" userId="e846aaca-4b24-4b13-b0d0-f2308e16b284" providerId="ADAL" clId="{ED47ACC3-9597-4D89-A1DC-43CF280EF274}" dt="2026-05-05T07:49:31.190" v="3658"/>
        <pc:sldMkLst>
          <pc:docMk/>
          <pc:sldMk cId="3749588094" sldId="433"/>
        </pc:sldMkLst>
      </pc:sldChg>
      <pc:sldChg chg="modSp mod modTransition">
        <pc:chgData name="Glen Jones" userId="e846aaca-4b24-4b13-b0d0-f2308e16b284" providerId="ADAL" clId="{ED47ACC3-9597-4D89-A1DC-43CF280EF274}" dt="2026-05-05T07:49:31.190" v="3658"/>
        <pc:sldMkLst>
          <pc:docMk/>
          <pc:sldMk cId="4208941487" sldId="435"/>
        </pc:sldMkLst>
      </pc:sldChg>
      <pc:sldChg chg="modSp add mod modTransition addAnim delAnim">
        <pc:chgData name="Glen Jones" userId="e846aaca-4b24-4b13-b0d0-f2308e16b284" providerId="ADAL" clId="{ED47ACC3-9597-4D89-A1DC-43CF280EF274}" dt="2026-05-05T08:24:17.643" v="4136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05T08:24:12.383" v="4125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05T08:24:14.503" v="4127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05T08:24:17.643" v="4136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add mod modTransition">
        <pc:chgData name="Glen Jones" userId="e846aaca-4b24-4b13-b0d0-f2308e16b284" providerId="ADAL" clId="{ED47ACC3-9597-4D89-A1DC-43CF280EF274}" dt="2026-05-05T08:24:36.723" v="4159" actId="1076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05T08:24:36.723" v="4159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05T08:24:32.112" v="4158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05T08:24:26.614" v="4148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05T08:24:24.857" v="4146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add mod modTransition addAnim delAnim">
        <pc:chgData name="Glen Jones" userId="e846aaca-4b24-4b13-b0d0-f2308e16b284" providerId="ADAL" clId="{ED47ACC3-9597-4D89-A1DC-43CF280EF274}" dt="2026-05-05T08:25:01.797" v="4178" actId="2057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05T08:24:47.264" v="4167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05T08:24:49.463" v="4169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05T08:25:01.797" v="4178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addSp delSp modSp add mod modTransition delAnim modAnim">
        <pc:chgData name="Glen Jones" userId="e846aaca-4b24-4b13-b0d0-f2308e16b284" providerId="ADAL" clId="{ED47ACC3-9597-4D89-A1DC-43CF280EF274}" dt="2026-05-05T08:25:26.323" v="4204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05T08:25:20.374" v="4202" actId="1076"/>
          <ac:spMkLst>
            <pc:docMk/>
            <pc:sldMk cId="3920872163" sldId="512"/>
            <ac:spMk id="2" creationId="{B2EE2A39-FF44-A752-B0B7-E1E53DA6E61C}"/>
          </ac:spMkLst>
        </pc:spChg>
        <pc:spChg chg="add mod">
          <ac:chgData name="Glen Jones" userId="e846aaca-4b24-4b13-b0d0-f2308e16b284" providerId="ADAL" clId="{ED47ACC3-9597-4D89-A1DC-43CF280EF274}" dt="2026-05-05T08:25:26.323" v="4204"/>
          <ac:spMkLst>
            <pc:docMk/>
            <pc:sldMk cId="3920872163" sldId="512"/>
            <ac:spMk id="4" creationId="{DEFD3ACD-C182-9399-077E-BB59D099DE20}"/>
          </ac:spMkLst>
        </pc:spChg>
        <pc:spChg chg="mod">
          <ac:chgData name="Glen Jones" userId="e846aaca-4b24-4b13-b0d0-f2308e16b284" providerId="ADAL" clId="{ED47ACC3-9597-4D89-A1DC-43CF280EF274}" dt="2026-05-05T08:25:06.407" v="4180" actId="1076"/>
          <ac:spMkLst>
            <pc:docMk/>
            <pc:sldMk cId="3920872163" sldId="512"/>
            <ac:spMk id="10" creationId="{C01EA397-B6EB-D6A9-DB90-5D96DCF9922C}"/>
          </ac:spMkLst>
        </pc:spChg>
        <pc:spChg chg="mod">
          <ac:chgData name="Glen Jones" userId="e846aaca-4b24-4b13-b0d0-f2308e16b284" providerId="ADAL" clId="{ED47ACC3-9597-4D89-A1DC-43CF280EF274}" dt="2026-05-05T08:25:11.867" v="4191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05T08:25:14.476" v="4193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05T08:25:17.078" v="4201" actId="20577"/>
          <ac:spMkLst>
            <pc:docMk/>
            <pc:sldMk cId="3920872163" sldId="512"/>
            <ac:spMk id="16" creationId="{FA704AE0-C4CA-4BFF-AAE3-51E30C6E2A7A}"/>
          </ac:spMkLst>
        </pc:spChg>
      </pc:sldChg>
      <pc:sldChg chg="modSp add mod modTransition addAnim delAnim">
        <pc:chgData name="Glen Jones" userId="e846aaca-4b24-4b13-b0d0-f2308e16b284" providerId="ADAL" clId="{ED47ACC3-9597-4D89-A1DC-43CF280EF274}" dt="2026-05-05T08:25:37.784" v="4216" actId="20577"/>
        <pc:sldMkLst>
          <pc:docMk/>
          <pc:sldMk cId="326002052" sldId="513"/>
        </pc:sldMkLst>
        <pc:spChg chg="mod">
          <ac:chgData name="Glen Jones" userId="e846aaca-4b24-4b13-b0d0-f2308e16b284" providerId="ADAL" clId="{ED47ACC3-9597-4D89-A1DC-43CF280EF274}" dt="2026-05-05T08:25:33.444" v="4208" actId="20577"/>
          <ac:spMkLst>
            <pc:docMk/>
            <pc:sldMk cId="326002052" sldId="513"/>
            <ac:spMk id="3" creationId="{08529A31-DB2B-AE39-1142-6F65736A5C90}"/>
          </ac:spMkLst>
        </pc:spChg>
        <pc:spChg chg="mod">
          <ac:chgData name="Glen Jones" userId="e846aaca-4b24-4b13-b0d0-f2308e16b284" providerId="ADAL" clId="{ED47ACC3-9597-4D89-A1DC-43CF280EF274}" dt="2026-05-05T08:25:34.953" v="4210" actId="20577"/>
          <ac:spMkLst>
            <pc:docMk/>
            <pc:sldMk cId="326002052" sldId="513"/>
            <ac:spMk id="4" creationId="{32B2F1B4-0016-6898-97E2-1A64C32F9ABE}"/>
          </ac:spMkLst>
        </pc:spChg>
        <pc:spChg chg="mod">
          <ac:chgData name="Glen Jones" userId="e846aaca-4b24-4b13-b0d0-f2308e16b284" providerId="ADAL" clId="{ED47ACC3-9597-4D89-A1DC-43CF280EF274}" dt="2026-05-05T08:25:37.784" v="4216" actId="20577"/>
          <ac:spMkLst>
            <pc:docMk/>
            <pc:sldMk cId="326002052" sldId="513"/>
            <ac:spMk id="9" creationId="{82A7C1B1-2D8C-33A4-B74F-7C4D6DE1F69B}"/>
          </ac:spMkLst>
        </pc:spChg>
      </pc:sldChg>
      <pc:sldChg chg="addSp delSp modSp add mod modTransition delAnim modAnim">
        <pc:chgData name="Glen Jones" userId="e846aaca-4b24-4b13-b0d0-f2308e16b284" providerId="ADAL" clId="{ED47ACC3-9597-4D89-A1DC-43CF280EF274}" dt="2026-05-05T08:25:57.704" v="4232"/>
        <pc:sldMkLst>
          <pc:docMk/>
          <pc:sldMk cId="1763556576" sldId="514"/>
        </pc:sldMkLst>
        <pc:spChg chg="mod">
          <ac:chgData name="Glen Jones" userId="e846aaca-4b24-4b13-b0d0-f2308e16b284" providerId="ADAL" clId="{ED47ACC3-9597-4D89-A1DC-43CF280EF274}" dt="2026-05-05T08:25:51.543" v="4230" actId="1076"/>
          <ac:spMkLst>
            <pc:docMk/>
            <pc:sldMk cId="1763556576" sldId="514"/>
            <ac:spMk id="4" creationId="{605F1767-6820-9C08-6AF3-C9EFDF04117C}"/>
          </ac:spMkLst>
        </pc:spChg>
        <pc:spChg chg="add mod">
          <ac:chgData name="Glen Jones" userId="e846aaca-4b24-4b13-b0d0-f2308e16b284" providerId="ADAL" clId="{ED47ACC3-9597-4D89-A1DC-43CF280EF274}" dt="2026-05-05T08:25:57.704" v="4232"/>
          <ac:spMkLst>
            <pc:docMk/>
            <pc:sldMk cId="1763556576" sldId="514"/>
            <ac:spMk id="5" creationId="{03BD3A13-E875-ED6D-9C05-5456FC41D9E9}"/>
          </ac:spMkLst>
        </pc:spChg>
        <pc:spChg chg="mod">
          <ac:chgData name="Glen Jones" userId="e846aaca-4b24-4b13-b0d0-f2308e16b284" providerId="ADAL" clId="{ED47ACC3-9597-4D89-A1DC-43CF280EF274}" dt="2026-05-05T08:25:43.649" v="4221" actId="20577"/>
          <ac:spMkLst>
            <pc:docMk/>
            <pc:sldMk cId="1763556576" sldId="514"/>
            <ac:spMk id="8" creationId="{36459439-7EDC-197E-4047-ED3E418106C2}"/>
          </ac:spMkLst>
        </pc:spChg>
        <pc:spChg chg="mod">
          <ac:chgData name="Glen Jones" userId="e846aaca-4b24-4b13-b0d0-f2308e16b284" providerId="ADAL" clId="{ED47ACC3-9597-4D89-A1DC-43CF280EF274}" dt="2026-05-05T08:25:45.505" v="4223" actId="20577"/>
          <ac:spMkLst>
            <pc:docMk/>
            <pc:sldMk cId="1763556576" sldId="514"/>
            <ac:spMk id="10" creationId="{A5DE002A-D79E-F51C-60B5-77FDF9BB701E}"/>
          </ac:spMkLst>
        </pc:spChg>
        <pc:spChg chg="mod">
          <ac:chgData name="Glen Jones" userId="e846aaca-4b24-4b13-b0d0-f2308e16b284" providerId="ADAL" clId="{ED47ACC3-9597-4D89-A1DC-43CF280EF274}" dt="2026-05-05T08:25:48.368" v="4229" actId="20577"/>
          <ac:spMkLst>
            <pc:docMk/>
            <pc:sldMk cId="1763556576" sldId="514"/>
            <ac:spMk id="12" creationId="{70A0C693-CB0C-D384-5431-5AA42EA4A3C3}"/>
          </ac:spMkLst>
        </pc:spChg>
      </pc:sldChg>
      <pc:sldChg chg="modSp modTransition">
        <pc:chgData name="Glen Jones" userId="e846aaca-4b24-4b13-b0d0-f2308e16b284" providerId="ADAL" clId="{ED47ACC3-9597-4D89-A1DC-43CF280EF274}" dt="2026-05-05T07:49:31.190" v="3658"/>
        <pc:sldMkLst>
          <pc:docMk/>
          <pc:sldMk cId="1547046222" sldId="519"/>
        </pc:sldMkLst>
      </pc:sldChg>
      <pc:sldChg chg="modSp modTransition addAnim delAnim">
        <pc:chgData name="Glen Jones" userId="e846aaca-4b24-4b13-b0d0-f2308e16b284" providerId="ADAL" clId="{ED47ACC3-9597-4D89-A1DC-43CF280EF274}" dt="2026-05-05T07:49:31.190" v="3658"/>
        <pc:sldMkLst>
          <pc:docMk/>
          <pc:sldMk cId="992683161" sldId="520"/>
        </pc:sldMkLst>
      </pc:sldChg>
      <pc:sldChg chg="modSp modTransition">
        <pc:chgData name="Glen Jones" userId="e846aaca-4b24-4b13-b0d0-f2308e16b284" providerId="ADAL" clId="{ED47ACC3-9597-4D89-A1DC-43CF280EF274}" dt="2026-05-05T07:49:31.190" v="3658"/>
        <pc:sldMkLst>
          <pc:docMk/>
          <pc:sldMk cId="3578401971" sldId="521"/>
        </pc:sldMkLst>
      </pc:sldChg>
      <pc:sldChg chg="modSp mod modTransition">
        <pc:chgData name="Glen Jones" userId="e846aaca-4b24-4b13-b0d0-f2308e16b284" providerId="ADAL" clId="{ED47ACC3-9597-4D89-A1DC-43CF280EF274}" dt="2026-05-05T07:49:31.190" v="3658"/>
        <pc:sldMkLst>
          <pc:docMk/>
          <pc:sldMk cId="1031564176" sldId="522"/>
        </pc:sldMkLst>
      </pc:sldChg>
      <pc:sldChg chg="modSp mod modTransition modAnim">
        <pc:chgData name="Glen Jones" userId="e846aaca-4b24-4b13-b0d0-f2308e16b284" providerId="ADAL" clId="{ED47ACC3-9597-4D89-A1DC-43CF280EF274}" dt="2026-05-05T08:27:33.443" v="4262" actId="108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5-05T08:27:33.443" v="4262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05T08:27:16.623" v="4255" actId="6549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05T08:26:54.343" v="4238"/>
          <ac:spMkLst>
            <pc:docMk/>
            <pc:sldMk cId="2773714083" sldId="523"/>
            <ac:spMk id="7" creationId="{701AC5E5-F858-1376-1967-8E87160B40CF}"/>
          </ac:spMkLst>
        </pc:spChg>
      </pc:sldChg>
      <pc:sldChg chg="modSp modTransition">
        <pc:chgData name="Glen Jones" userId="e846aaca-4b24-4b13-b0d0-f2308e16b284" providerId="ADAL" clId="{ED47ACC3-9597-4D89-A1DC-43CF280EF274}" dt="2026-05-05T07:49:31.190" v="3658"/>
        <pc:sldMkLst>
          <pc:docMk/>
          <pc:sldMk cId="4097595910" sldId="525"/>
        </pc:sldMkLst>
      </pc:sldChg>
      <pc:sldChg chg="add modTransition">
        <pc:chgData name="Glen Jones" userId="e846aaca-4b24-4b13-b0d0-f2308e16b284" providerId="ADAL" clId="{ED47ACC3-9597-4D89-A1DC-43CF280EF274}" dt="2026-05-05T07:49:31.190" v="3658"/>
        <pc:sldMkLst>
          <pc:docMk/>
          <pc:sldMk cId="454304887" sldId="527"/>
        </pc:sldMkLst>
      </pc:sldChg>
      <pc:sldChg chg="add modTransition">
        <pc:chgData name="Glen Jones" userId="e846aaca-4b24-4b13-b0d0-f2308e16b284" providerId="ADAL" clId="{ED47ACC3-9597-4D89-A1DC-43CF280EF274}" dt="2026-05-05T07:49:31.190" v="3658"/>
        <pc:sldMkLst>
          <pc:docMk/>
          <pc:sldMk cId="3742218889" sldId="528"/>
        </pc:sldMkLst>
      </pc:sldChg>
      <pc:sldChg chg="addSp modSp add del mod modTransition modAnim">
        <pc:chgData name="Glen Jones" userId="e846aaca-4b24-4b13-b0d0-f2308e16b284" providerId="ADAL" clId="{ED47ACC3-9597-4D89-A1DC-43CF280EF274}" dt="2026-05-05T07:49:31.190" v="3658"/>
        <pc:sldMkLst>
          <pc:docMk/>
          <pc:sldMk cId="135058197" sldId="564"/>
        </pc:sldMkLst>
        <pc:spChg chg="add mod">
          <ac:chgData name="Glen Jones" userId="e846aaca-4b24-4b13-b0d0-f2308e16b284" providerId="ADAL" clId="{ED47ACC3-9597-4D89-A1DC-43CF280EF274}" dt="2026-05-05T07:47:55.648" v="3629" actId="1076"/>
          <ac:spMkLst>
            <pc:docMk/>
            <pc:sldMk cId="135058197" sldId="564"/>
            <ac:spMk id="2" creationId="{92B8461D-F04D-447C-FB66-D94F3949D45B}"/>
          </ac:spMkLst>
        </pc:spChg>
        <pc:graphicFrameChg chg="modGraphic">
          <ac:chgData name="Glen Jones" userId="e846aaca-4b24-4b13-b0d0-f2308e16b284" providerId="ADAL" clId="{ED47ACC3-9597-4D89-A1DC-43CF280EF274}" dt="2026-05-05T07:49:16.393" v="3653" actId="207"/>
          <ac:graphicFrameMkLst>
            <pc:docMk/>
            <pc:sldMk cId="135058197" sldId="564"/>
            <ac:graphicFrameMk id="4" creationId="{4F2EEDB3-E2C9-2609-4622-F7792D39BA67}"/>
          </ac:graphicFrameMkLst>
        </pc:graphicFrameChg>
        <pc:graphicFrameChg chg="mod modGraphic">
          <ac:chgData name="Glen Jones" userId="e846aaca-4b24-4b13-b0d0-f2308e16b284" providerId="ADAL" clId="{ED47ACC3-9597-4D89-A1DC-43CF280EF274}" dt="2026-05-05T07:49:25.558" v="3657" actId="207"/>
          <ac:graphicFrameMkLst>
            <pc:docMk/>
            <pc:sldMk cId="135058197" sldId="564"/>
            <ac:graphicFrameMk id="9" creationId="{9550D306-21AF-A061-C7DA-5E557E343A97}"/>
          </ac:graphicFrameMkLst>
        </pc:graphicFrameChg>
      </pc:sldChg>
      <pc:sldChg chg="delSp modSp add mod ord modTransition addAnim delAnim">
        <pc:chgData name="Glen Jones" userId="e846aaca-4b24-4b13-b0d0-f2308e16b284" providerId="ADAL" clId="{ED47ACC3-9597-4D89-A1DC-43CF280EF274}" dt="2026-05-05T08:23:16.717" v="4117" actId="1076"/>
        <pc:sldMkLst>
          <pc:docMk/>
          <pc:sldMk cId="1903681836" sldId="576"/>
        </pc:sldMkLst>
        <pc:spChg chg="mod">
          <ac:chgData name="Glen Jones" userId="e846aaca-4b24-4b13-b0d0-f2308e16b284" providerId="ADAL" clId="{ED47ACC3-9597-4D89-A1DC-43CF280EF274}" dt="2026-05-05T08:22:44.417" v="4079" actId="115"/>
          <ac:spMkLst>
            <pc:docMk/>
            <pc:sldMk cId="1903681836" sldId="576"/>
            <ac:spMk id="2" creationId="{C691A279-0F16-B870-D246-4DB68A2D1D08}"/>
          </ac:spMkLst>
        </pc:spChg>
        <pc:spChg chg="mod">
          <ac:chgData name="Glen Jones" userId="e846aaca-4b24-4b13-b0d0-f2308e16b284" providerId="ADAL" clId="{ED47ACC3-9597-4D89-A1DC-43CF280EF274}" dt="2026-05-05T08:23:16.717" v="4117" actId="1076"/>
          <ac:spMkLst>
            <pc:docMk/>
            <pc:sldMk cId="1903681836" sldId="576"/>
            <ac:spMk id="4" creationId="{1A384175-3FDB-C59F-D0B2-D5EEAB0B3E0B}"/>
          </ac:spMkLst>
        </pc:spChg>
        <pc:spChg chg="mod">
          <ac:chgData name="Glen Jones" userId="e846aaca-4b24-4b13-b0d0-f2308e16b284" providerId="ADAL" clId="{ED47ACC3-9597-4D89-A1DC-43CF280EF274}" dt="2026-05-05T08:23:16.717" v="4117" actId="1076"/>
          <ac:spMkLst>
            <pc:docMk/>
            <pc:sldMk cId="1903681836" sldId="576"/>
            <ac:spMk id="6" creationId="{C2E28B7B-AA7E-0E79-3358-3D1384154852}"/>
          </ac:spMkLst>
        </pc:spChg>
        <pc:spChg chg="mod">
          <ac:chgData name="Glen Jones" userId="e846aaca-4b24-4b13-b0d0-f2308e16b284" providerId="ADAL" clId="{ED47ACC3-9597-4D89-A1DC-43CF280EF274}" dt="2026-05-05T08:23:16.717" v="4117" actId="1076"/>
          <ac:spMkLst>
            <pc:docMk/>
            <pc:sldMk cId="1903681836" sldId="576"/>
            <ac:spMk id="9" creationId="{A05FC6BB-1435-AEBF-CB5A-A55D0C343AB4}"/>
          </ac:spMkLst>
        </pc:spChg>
        <pc:spChg chg="mod">
          <ac:chgData name="Glen Jones" userId="e846aaca-4b24-4b13-b0d0-f2308e16b284" providerId="ADAL" clId="{ED47ACC3-9597-4D89-A1DC-43CF280EF274}" dt="2026-05-05T08:23:16.717" v="4117" actId="1076"/>
          <ac:spMkLst>
            <pc:docMk/>
            <pc:sldMk cId="1903681836" sldId="576"/>
            <ac:spMk id="11" creationId="{43A73553-3CA2-F5F1-64DC-440204EE9471}"/>
          </ac:spMkLst>
        </pc:spChg>
        <pc:spChg chg="mod">
          <ac:chgData name="Glen Jones" userId="e846aaca-4b24-4b13-b0d0-f2308e16b284" providerId="ADAL" clId="{ED47ACC3-9597-4D89-A1DC-43CF280EF274}" dt="2026-05-05T08:23:16.717" v="4117" actId="1076"/>
          <ac:spMkLst>
            <pc:docMk/>
            <pc:sldMk cId="1903681836" sldId="576"/>
            <ac:spMk id="13" creationId="{85B8FBC9-4ED9-47EB-8046-8880A722C76E}"/>
          </ac:spMkLst>
        </pc:spChg>
        <pc:spChg chg="mod">
          <ac:chgData name="Glen Jones" userId="e846aaca-4b24-4b13-b0d0-f2308e16b284" providerId="ADAL" clId="{ED47ACC3-9597-4D89-A1DC-43CF280EF274}" dt="2026-05-05T08:23:16.717" v="4117" actId="1076"/>
          <ac:spMkLst>
            <pc:docMk/>
            <pc:sldMk cId="1903681836" sldId="576"/>
            <ac:spMk id="15" creationId="{8324CB50-6265-76DA-60FC-E62687C07551}"/>
          </ac:spMkLst>
        </pc:spChg>
        <pc:spChg chg="mod">
          <ac:chgData name="Glen Jones" userId="e846aaca-4b24-4b13-b0d0-f2308e16b284" providerId="ADAL" clId="{ED47ACC3-9597-4D89-A1DC-43CF280EF274}" dt="2026-05-05T08:23:16.717" v="4117" actId="1076"/>
          <ac:spMkLst>
            <pc:docMk/>
            <pc:sldMk cId="1903681836" sldId="576"/>
            <ac:spMk id="17" creationId="{06D7FCF6-F78A-0C16-C386-0ACB3D6434C4}"/>
          </ac:spMkLst>
        </pc:spChg>
      </pc:sldChg>
      <pc:sldChg chg="add">
        <pc:chgData name="Glen Jones" userId="e846aaca-4b24-4b13-b0d0-f2308e16b284" providerId="ADAL" clId="{ED47ACC3-9597-4D89-A1DC-43CF280EF274}" dt="2026-05-07T09:00:53.245" v="4264"/>
        <pc:sldMkLst>
          <pc:docMk/>
          <pc:sldMk cId="4101653724" sldId="578"/>
        </pc:sldMkLst>
      </pc:sldChg>
      <pc:sldChg chg="modSp add mod modAnim">
        <pc:chgData name="Glen Jones" userId="e846aaca-4b24-4b13-b0d0-f2308e16b284" providerId="ADAL" clId="{ED47ACC3-9597-4D89-A1DC-43CF280EF274}" dt="2026-05-05T07:51:32.631" v="3694"/>
        <pc:sldMkLst>
          <pc:docMk/>
          <pc:sldMk cId="1887286971" sldId="593"/>
        </pc:sldMkLst>
        <pc:graphicFrameChg chg="mod modGraphic">
          <ac:chgData name="Glen Jones" userId="e846aaca-4b24-4b13-b0d0-f2308e16b284" providerId="ADAL" clId="{ED47ACC3-9597-4D89-A1DC-43CF280EF274}" dt="2026-05-05T07:49:48.461" v="3661" actId="20577"/>
          <ac:graphicFrameMkLst>
            <pc:docMk/>
            <pc:sldMk cId="1887286971" sldId="593"/>
            <ac:graphicFrameMk id="4" creationId="{60404BBF-C4EB-E057-9847-25AB1A9CD8CE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5-05T07:51:36.038" v="3695"/>
        <pc:sldMkLst>
          <pc:docMk/>
          <pc:sldMk cId="419523415" sldId="594"/>
        </pc:sldMkLst>
        <pc:graphicFrameChg chg="mod modGraphic">
          <ac:chgData name="Glen Jones" userId="e846aaca-4b24-4b13-b0d0-f2308e16b284" providerId="ADAL" clId="{ED47ACC3-9597-4D89-A1DC-43CF280EF274}" dt="2026-05-05T07:49:57.638" v="3664" actId="20577"/>
          <ac:graphicFrameMkLst>
            <pc:docMk/>
            <pc:sldMk cId="419523415" sldId="594"/>
            <ac:graphicFrameMk id="4" creationId="{21B56B26-470D-DABA-10D0-28F6668E94C2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5-05T07:51:39.228" v="3696"/>
        <pc:sldMkLst>
          <pc:docMk/>
          <pc:sldMk cId="858202956" sldId="595"/>
        </pc:sldMkLst>
        <pc:graphicFrameChg chg="mod modGraphic">
          <ac:chgData name="Glen Jones" userId="e846aaca-4b24-4b13-b0d0-f2308e16b284" providerId="ADAL" clId="{ED47ACC3-9597-4D89-A1DC-43CF280EF274}" dt="2026-05-05T07:50:09.670" v="3667" actId="20577"/>
          <ac:graphicFrameMkLst>
            <pc:docMk/>
            <pc:sldMk cId="858202956" sldId="595"/>
            <ac:graphicFrameMk id="4" creationId="{0209FB43-B1A1-D5E2-AF63-4969CC2DD820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5-05T07:51:41.498" v="3697"/>
        <pc:sldMkLst>
          <pc:docMk/>
          <pc:sldMk cId="1951819341" sldId="596"/>
        </pc:sldMkLst>
        <pc:graphicFrameChg chg="mod modGraphic">
          <ac:chgData name="Glen Jones" userId="e846aaca-4b24-4b13-b0d0-f2308e16b284" providerId="ADAL" clId="{ED47ACC3-9597-4D89-A1DC-43CF280EF274}" dt="2026-05-05T07:50:18.088" v="3670" actId="20577"/>
          <ac:graphicFrameMkLst>
            <pc:docMk/>
            <pc:sldMk cId="1951819341" sldId="596"/>
            <ac:graphicFrameMk id="4" creationId="{DBA3FA62-9267-E7AB-7970-61EC3761D0F2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5-05T07:51:44.078" v="3698"/>
        <pc:sldMkLst>
          <pc:docMk/>
          <pc:sldMk cId="1869507779" sldId="597"/>
        </pc:sldMkLst>
        <pc:graphicFrameChg chg="mod modGraphic">
          <ac:chgData name="Glen Jones" userId="e846aaca-4b24-4b13-b0d0-f2308e16b284" providerId="ADAL" clId="{ED47ACC3-9597-4D89-A1DC-43CF280EF274}" dt="2026-05-05T07:50:27.508" v="3673" actId="20577"/>
          <ac:graphicFrameMkLst>
            <pc:docMk/>
            <pc:sldMk cId="1869507779" sldId="597"/>
            <ac:graphicFrameMk id="4" creationId="{80FBA5A2-E7DE-F19D-5FFA-EB285C6FB362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5-05T07:51:46.097" v="3699"/>
        <pc:sldMkLst>
          <pc:docMk/>
          <pc:sldMk cId="4045105775" sldId="598"/>
        </pc:sldMkLst>
        <pc:graphicFrameChg chg="mod modGraphic">
          <ac:chgData name="Glen Jones" userId="e846aaca-4b24-4b13-b0d0-f2308e16b284" providerId="ADAL" clId="{ED47ACC3-9597-4D89-A1DC-43CF280EF274}" dt="2026-05-05T07:50:36.110" v="3676" actId="20577"/>
          <ac:graphicFrameMkLst>
            <pc:docMk/>
            <pc:sldMk cId="4045105775" sldId="598"/>
            <ac:graphicFrameMk id="4" creationId="{467E288F-A2AF-1C9C-97D8-5D77159A6C52}"/>
          </ac:graphicFrameMkLst>
        </pc:graphicFrameChg>
      </pc:sldChg>
      <pc:sldChg chg="modSp add modAnim">
        <pc:chgData name="Glen Jones" userId="e846aaca-4b24-4b13-b0d0-f2308e16b284" providerId="ADAL" clId="{ED47ACC3-9597-4D89-A1DC-43CF280EF274}" dt="2026-05-05T07:51:48.327" v="3700"/>
        <pc:sldMkLst>
          <pc:docMk/>
          <pc:sldMk cId="3312516881" sldId="599"/>
        </pc:sldMkLst>
        <pc:graphicFrameChg chg="mod">
          <ac:chgData name="Glen Jones" userId="e846aaca-4b24-4b13-b0d0-f2308e16b284" providerId="ADAL" clId="{ED47ACC3-9597-4D89-A1DC-43CF280EF274}" dt="2026-05-05T07:50:43.058" v="3678"/>
          <ac:graphicFrameMkLst>
            <pc:docMk/>
            <pc:sldMk cId="3312516881" sldId="599"/>
            <ac:graphicFrameMk id="4" creationId="{FFE19E74-C826-8553-7433-C59F64E8CF82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5-05T07:51:50.457" v="3701"/>
        <pc:sldMkLst>
          <pc:docMk/>
          <pc:sldMk cId="2773630426" sldId="600"/>
        </pc:sldMkLst>
        <pc:graphicFrameChg chg="mod modGraphic">
          <ac:chgData name="Glen Jones" userId="e846aaca-4b24-4b13-b0d0-f2308e16b284" providerId="ADAL" clId="{ED47ACC3-9597-4D89-A1DC-43CF280EF274}" dt="2026-05-05T07:50:52.251" v="3681" actId="20577"/>
          <ac:graphicFrameMkLst>
            <pc:docMk/>
            <pc:sldMk cId="2773630426" sldId="600"/>
            <ac:graphicFrameMk id="9" creationId="{7B248509-2F57-FBD2-68B1-2C30EEC56876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5-05T07:51:26.980" v="3693"/>
        <pc:sldMkLst>
          <pc:docMk/>
          <pc:sldMk cId="597265758" sldId="601"/>
        </pc:sldMkLst>
        <pc:graphicFrameChg chg="mod modGraphic">
          <ac:chgData name="Glen Jones" userId="e846aaca-4b24-4b13-b0d0-f2308e16b284" providerId="ADAL" clId="{ED47ACC3-9597-4D89-A1DC-43CF280EF274}" dt="2026-05-05T07:51:01.647" v="3684" actId="20577"/>
          <ac:graphicFrameMkLst>
            <pc:docMk/>
            <pc:sldMk cId="597265758" sldId="601"/>
            <ac:graphicFrameMk id="9" creationId="{23803F16-F024-D06E-4EB4-F6AB15B6160A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5-05T07:51:24.207" v="3692"/>
        <pc:sldMkLst>
          <pc:docMk/>
          <pc:sldMk cId="2203374898" sldId="602"/>
        </pc:sldMkLst>
        <pc:graphicFrameChg chg="mod modGraphic">
          <ac:chgData name="Glen Jones" userId="e846aaca-4b24-4b13-b0d0-f2308e16b284" providerId="ADAL" clId="{ED47ACC3-9597-4D89-A1DC-43CF280EF274}" dt="2026-05-05T07:51:09.340" v="3687" actId="20577"/>
          <ac:graphicFrameMkLst>
            <pc:docMk/>
            <pc:sldMk cId="2203374898" sldId="602"/>
            <ac:graphicFrameMk id="9" creationId="{AD627F63-2449-F1B3-D5B5-005C9303B204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5-05T07:51:21.623" v="3691"/>
        <pc:sldMkLst>
          <pc:docMk/>
          <pc:sldMk cId="993360067" sldId="603"/>
        </pc:sldMkLst>
        <pc:graphicFrameChg chg="mod modGraphic">
          <ac:chgData name="Glen Jones" userId="e846aaca-4b24-4b13-b0d0-f2308e16b284" providerId="ADAL" clId="{ED47ACC3-9597-4D89-A1DC-43CF280EF274}" dt="2026-05-05T07:51:17.962" v="3690" actId="20577"/>
          <ac:graphicFrameMkLst>
            <pc:docMk/>
            <pc:sldMk cId="993360067" sldId="603"/>
            <ac:graphicFrameMk id="9" creationId="{2E7854E9-48E6-ADA5-5CC2-17C009807215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6-04T15:30:11.189" v="4267" actId="14100"/>
        <pc:sldMkLst>
          <pc:docMk/>
          <pc:sldMk cId="2697152445" sldId="604"/>
        </pc:sldMkLst>
        <pc:spChg chg="mod">
          <ac:chgData name="Glen Jones" userId="e846aaca-4b24-4b13-b0d0-f2308e16b284" providerId="ADAL" clId="{ED47ACC3-9597-4D89-A1DC-43CF280EF274}" dt="2026-05-05T07:55:18.887" v="3756" actId="6549"/>
          <ac:spMkLst>
            <pc:docMk/>
            <pc:sldMk cId="2697152445" sldId="604"/>
            <ac:spMk id="2" creationId="{21045E07-DBA5-C072-AA81-632344D7C89C}"/>
          </ac:spMkLst>
        </pc:spChg>
        <pc:spChg chg="mod">
          <ac:chgData name="Glen Jones" userId="e846aaca-4b24-4b13-b0d0-f2308e16b284" providerId="ADAL" clId="{ED47ACC3-9597-4D89-A1DC-43CF280EF274}" dt="2026-05-05T07:55:05.097" v="3752" actId="14100"/>
          <ac:spMkLst>
            <pc:docMk/>
            <pc:sldMk cId="2697152445" sldId="604"/>
            <ac:spMk id="3" creationId="{353291A9-A235-2D45-E545-90A1430A3CD3}"/>
          </ac:spMkLst>
        </pc:spChg>
        <pc:picChg chg="mod">
          <ac:chgData name="Glen Jones" userId="e846aaca-4b24-4b13-b0d0-f2308e16b284" providerId="ADAL" clId="{ED47ACC3-9597-4D89-A1DC-43CF280EF274}" dt="2026-06-04T15:30:11.189" v="4267" actId="14100"/>
          <ac:picMkLst>
            <pc:docMk/>
            <pc:sldMk cId="2697152445" sldId="604"/>
            <ac:picMk id="9" creationId="{2BEF1C06-E6D5-90FD-E86D-77EFF73B4710}"/>
          </ac:picMkLst>
        </pc:picChg>
      </pc:sldChg>
      <pc:sldChg chg="addSp modSp add mod modAnim">
        <pc:chgData name="Glen Jones" userId="e846aaca-4b24-4b13-b0d0-f2308e16b284" providerId="ADAL" clId="{ED47ACC3-9597-4D89-A1DC-43CF280EF274}" dt="2026-05-05T08:17:41.762" v="3976" actId="14100"/>
        <pc:sldMkLst>
          <pc:docMk/>
          <pc:sldMk cId="1268160281" sldId="605"/>
        </pc:sldMkLst>
        <pc:spChg chg="mod">
          <ac:chgData name="Glen Jones" userId="e846aaca-4b24-4b13-b0d0-f2308e16b284" providerId="ADAL" clId="{ED47ACC3-9597-4D89-A1DC-43CF280EF274}" dt="2026-05-05T08:17:11.846" v="3966" actId="1076"/>
          <ac:spMkLst>
            <pc:docMk/>
            <pc:sldMk cId="1268160281" sldId="605"/>
            <ac:spMk id="2" creationId="{5DE10BC4-FFBF-DDD8-B824-F0965FB0FF5D}"/>
          </ac:spMkLst>
        </pc:spChg>
        <pc:spChg chg="mod">
          <ac:chgData name="Glen Jones" userId="e846aaca-4b24-4b13-b0d0-f2308e16b284" providerId="ADAL" clId="{ED47ACC3-9597-4D89-A1DC-43CF280EF274}" dt="2026-05-05T08:17:06.887" v="3965" actId="6549"/>
          <ac:spMkLst>
            <pc:docMk/>
            <pc:sldMk cId="1268160281" sldId="605"/>
            <ac:spMk id="3" creationId="{B1334F1A-28AB-E888-5750-3FEDD1C17EFA}"/>
          </ac:spMkLst>
        </pc:spChg>
        <pc:spChg chg="mod">
          <ac:chgData name="Glen Jones" userId="e846aaca-4b24-4b13-b0d0-f2308e16b284" providerId="ADAL" clId="{ED47ACC3-9597-4D89-A1DC-43CF280EF274}" dt="2026-05-05T08:17:16.523" v="3967" actId="1076"/>
          <ac:spMkLst>
            <pc:docMk/>
            <pc:sldMk cId="1268160281" sldId="605"/>
            <ac:spMk id="4" creationId="{27C31E60-D711-FA62-D10C-353B59647608}"/>
          </ac:spMkLst>
        </pc:spChg>
        <pc:spChg chg="mod">
          <ac:chgData name="Glen Jones" userId="e846aaca-4b24-4b13-b0d0-f2308e16b284" providerId="ADAL" clId="{ED47ACC3-9597-4D89-A1DC-43CF280EF274}" dt="2026-05-05T08:17:16.523" v="3967" actId="1076"/>
          <ac:spMkLst>
            <pc:docMk/>
            <pc:sldMk cId="1268160281" sldId="605"/>
            <ac:spMk id="6" creationId="{5FF07C9D-BC3F-107C-C1B8-1F5F5E22615A}"/>
          </ac:spMkLst>
        </pc:spChg>
        <pc:spChg chg="add mod">
          <ac:chgData name="Glen Jones" userId="e846aaca-4b24-4b13-b0d0-f2308e16b284" providerId="ADAL" clId="{ED47ACC3-9597-4D89-A1DC-43CF280EF274}" dt="2026-05-05T08:17:24.262" v="3969"/>
          <ac:spMkLst>
            <pc:docMk/>
            <pc:sldMk cId="1268160281" sldId="605"/>
            <ac:spMk id="7" creationId="{66FB0B36-675E-2D5E-7DF5-6B721CDDD559}"/>
          </ac:spMkLst>
        </pc:spChg>
        <pc:spChg chg="add mod">
          <ac:chgData name="Glen Jones" userId="e846aaca-4b24-4b13-b0d0-f2308e16b284" providerId="ADAL" clId="{ED47ACC3-9597-4D89-A1DC-43CF280EF274}" dt="2026-05-05T08:17:32.615" v="3972" actId="6549"/>
          <ac:spMkLst>
            <pc:docMk/>
            <pc:sldMk cId="1268160281" sldId="605"/>
            <ac:spMk id="8" creationId="{5BE96731-895E-A106-FA2F-D2A7B784CCC4}"/>
          </ac:spMkLst>
        </pc:spChg>
        <pc:spChg chg="mod">
          <ac:chgData name="Glen Jones" userId="e846aaca-4b24-4b13-b0d0-f2308e16b284" providerId="ADAL" clId="{ED47ACC3-9597-4D89-A1DC-43CF280EF274}" dt="2026-05-05T08:17:16.523" v="3967" actId="1076"/>
          <ac:spMkLst>
            <pc:docMk/>
            <pc:sldMk cId="1268160281" sldId="605"/>
            <ac:spMk id="9" creationId="{EABE3BFA-7DE8-D96C-461E-82E62BFA3932}"/>
          </ac:spMkLst>
        </pc:spChg>
        <pc:spChg chg="add mod">
          <ac:chgData name="Glen Jones" userId="e846aaca-4b24-4b13-b0d0-f2308e16b284" providerId="ADAL" clId="{ED47ACC3-9597-4D89-A1DC-43CF280EF274}" dt="2026-05-05T08:17:41.762" v="3976" actId="14100"/>
          <ac:spMkLst>
            <pc:docMk/>
            <pc:sldMk cId="1268160281" sldId="605"/>
            <ac:spMk id="10" creationId="{0B04CF78-C140-0BCC-D82C-E568A7EBB722}"/>
          </ac:spMkLst>
        </pc:spChg>
        <pc:spChg chg="mod">
          <ac:chgData name="Glen Jones" userId="e846aaca-4b24-4b13-b0d0-f2308e16b284" providerId="ADAL" clId="{ED47ACC3-9597-4D89-A1DC-43CF280EF274}" dt="2026-05-05T08:17:16.523" v="3967" actId="1076"/>
          <ac:spMkLst>
            <pc:docMk/>
            <pc:sldMk cId="1268160281" sldId="605"/>
            <ac:spMk id="11" creationId="{E6C60B19-CE46-8CF2-1530-BB07C4186304}"/>
          </ac:spMkLst>
        </pc:spChg>
        <pc:spChg chg="mod">
          <ac:chgData name="Glen Jones" userId="e846aaca-4b24-4b13-b0d0-f2308e16b284" providerId="ADAL" clId="{ED47ACC3-9597-4D89-A1DC-43CF280EF274}" dt="2026-05-05T08:17:16.523" v="3967" actId="1076"/>
          <ac:spMkLst>
            <pc:docMk/>
            <pc:sldMk cId="1268160281" sldId="605"/>
            <ac:spMk id="13" creationId="{92A915C9-003A-CDB1-A8A3-9B4D760974B2}"/>
          </ac:spMkLst>
        </pc:spChg>
        <pc:spChg chg="mod">
          <ac:chgData name="Glen Jones" userId="e846aaca-4b24-4b13-b0d0-f2308e16b284" providerId="ADAL" clId="{ED47ACC3-9597-4D89-A1DC-43CF280EF274}" dt="2026-05-05T08:17:16.523" v="3967" actId="1076"/>
          <ac:spMkLst>
            <pc:docMk/>
            <pc:sldMk cId="1268160281" sldId="605"/>
            <ac:spMk id="15" creationId="{50B03AD8-3D8F-12F1-70CF-366780840A9A}"/>
          </ac:spMkLst>
        </pc:spChg>
        <pc:spChg chg="mod">
          <ac:chgData name="Glen Jones" userId="e846aaca-4b24-4b13-b0d0-f2308e16b284" providerId="ADAL" clId="{ED47ACC3-9597-4D89-A1DC-43CF280EF274}" dt="2026-05-05T08:17:16.523" v="3967" actId="1076"/>
          <ac:spMkLst>
            <pc:docMk/>
            <pc:sldMk cId="1268160281" sldId="605"/>
            <ac:spMk id="17" creationId="{34D32265-AEAE-7CE0-96CB-538B6B218DE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04/06/2026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0A557-96FE-F175-47DC-7FA1F65A8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A0672F-4B8D-E642-DDAB-F5469A8F64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6F3830-9C63-3CF6-1F09-7312FD34A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6A0BBC-D6B5-85D1-416A-F9ED482F93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59572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7609F-A74E-FB4C-5413-A47C4CA39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DC389D-0131-6492-F3EB-1E4486522C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5C3E8C-3174-ECFC-04FB-1CE6D5F5AE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64403-0C5C-24D3-B7B2-88D6F45CD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6896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489D7-1A5D-D5CB-F225-FD5E2FA62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6CEDC5-EA8C-739D-FAC6-233E4FCC8C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866D25-5930-8FB5-1A74-BBD98318A9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986BFE-BC5D-3D30-6516-DAF5631D9E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4525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EAA15-3835-95CA-68C4-E64FA1B86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8FAEBE-2F52-D301-D298-8EE12F782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FCECD9-5854-4711-BB58-7BBD10AA3D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D09315-B8F7-289A-E33C-193DF1CF4C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8538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F2854-6685-D90C-375B-966B5250C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DCF718-A5C0-CC6D-E662-7E9EE15BBF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1AB595-B3C8-098A-94E9-FD6FCB33BD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C9E9F-5993-B451-5F53-99A13128B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9087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gone? </a:t>
            </a:r>
          </a:p>
          <a:p>
            <a:endParaRPr lang="en-GB" dirty="0"/>
          </a:p>
          <a:p>
            <a:r>
              <a:rPr lang="en-GB" dirty="0"/>
              <a:t>Base ends in a silent E and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D278D-D4C5-4BCD-3FC6-E51CFA75A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2DDDDD-462C-0B8E-973C-31240E96ED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80C898-34AE-24AB-A44C-308A23B0B0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A1269D-F8DE-7CFF-3D21-B56D1518E4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89470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25284-31C5-0392-11B3-CB3AFC086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821550-7110-DF8D-90F3-B25EC73AA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582801-FD39-7477-1B2D-74CF0F6B11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96D49-1C65-AA4E-FFE2-5CBA0B7D36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9355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900A21-DA1C-7991-B4C1-69DAF2F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34002F-487B-188C-8A60-EDB44E3A84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797564-F5D0-58C4-4965-318DF75B2A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83D9D7-3E77-6732-BD6C-AF7FB8D066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0204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017F9-A07D-BAB5-9C85-2483284FC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93100E-E765-8C10-8F05-AF493C4BDD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B606E7-5D3A-CAF2-7486-213B403D5D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F4BCA9-5C3C-22CE-BD14-00DA967607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7591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FA7FD-4D48-57FF-03EB-1B159A006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368A2B-B4D4-472F-DBC6-EA19B40F71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229025-36AF-F218-8F4E-70896B7A4E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7ABCC-AC24-8701-126B-9FEBECE605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7149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ECB11-50D1-F546-E7A9-9A18482A0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81651C-0512-1602-6B18-851D8D7355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352A65-1E9B-947D-F8FB-BF1FD61EF9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A0FB64-159E-5544-8C26-91BAD1E027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8607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9D7F2-B8F0-F743-9BDE-41648C261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43B803-CAC3-90BE-7156-081FFD094D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64AD6F-A070-E6DA-1BFD-3EEC7F6375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98DC3F-5282-AFDC-7904-5CF471BAFC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4836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6A028-148D-DD13-790F-E306EB091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D08E28-48BF-4643-7BA5-5C17D35AEF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9EA10B-4984-EC46-0083-39D1EB5CC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6C90F2-70FA-3E84-F864-F39DC48F6F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8712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644C0-EA4B-D0F6-A424-AC7002E25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9E3B27E-1FE4-92F3-BE9D-DBE84A533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67E288F-A2AF-1C9C-97D8-5D77159A6C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343615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C964C53-32B9-AB2B-2B5F-6EFE0AAC9C68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D0046A1-7778-0661-9EDD-9BE9F5794A35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045105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217D3-C127-2368-E2C9-64C645B54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1DB767D-D45D-E76A-3E06-54143391C1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FE19E74-C826-8553-7433-C59F64E8CF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238410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B5FDC11-CB80-14F2-C56F-0A99E1FE7177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987009F-19EF-7857-AC7D-FC43B0E244D0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312516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99D79-D4E7-B8DB-C3A1-F273967CD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820032A-FDFD-D2D4-7243-20EC29D69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8E89C98-A583-D4F3-9755-6212189F1111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B248509-2F57-FBD2-68B1-2C30EEC568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41246"/>
              </p:ext>
            </p:extLst>
          </p:nvPr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1903E81-0A93-93D4-7573-AD2F7E442BF5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773630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7C01D-F64A-E1A0-1C79-418999098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CAE5E52-A878-4321-1C34-0D64FFA01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2FE7D88-689A-D1E7-3F4E-0DD523DAC3B5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3803F16-F024-D06E-4EB4-F6AB15B616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247231"/>
              </p:ext>
            </p:extLst>
          </p:nvPr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F3AAE55-DC52-1EB7-229B-19A2920FBA60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597265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21584-BD1E-6D6B-431D-1A3AE79AE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1B0AAF9-A1BF-52AB-FD46-9A6543C68A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7AE5A49-34DC-1E1A-305D-3A38F269BA1F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D627F63-2449-F1B3-D5B5-005C9303B2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643446"/>
              </p:ext>
            </p:extLst>
          </p:nvPr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117C718-1C01-E8A0-066F-6A315B8DB90F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203374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5DC2E-F6D3-9FEF-2AE4-EC8045732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31F51EB-CFDD-A208-BCCB-EC7590650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8C9003F-3439-FD30-330B-3F2F132A9AEA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E7854E9-48E6-ADA5-5CC2-17C0098072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740650"/>
              </p:ext>
            </p:extLst>
          </p:nvPr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Can be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B5D4A6D-6D4B-E61A-1298-B7EDA2EAD05A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993360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9" y="127932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30"/>
            <a:ext cx="11338560" cy="4116262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1527821"/>
            <a:ext cx="8199791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‑are comes mainly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āris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ārius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meant “relating to” or “a person or thing associated with something”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72076-F2AD-7E15-011B-B4CA04051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2BEF1C06-E6D5-90FD-E86D-77EFF73B4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291A9-A235-2D45-E545-90A1430A3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196915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045E07-DBA5-C072-AA81-632344D7C89C}"/>
              </a:ext>
            </a:extLst>
          </p:cNvPr>
          <p:cNvSpPr txBox="1"/>
          <p:nvPr/>
        </p:nvSpPr>
        <p:spPr>
          <a:xfrm>
            <a:off x="3292293" y="1435483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spoken English,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‑er, and ‑or often sound the same.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teacher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actor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scholar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But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ar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usually describes a thing (solar panel), or names a person connected with something (scholar), rather than a job you do (like teacher).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ABCFCF-597E-3D73-6F69-9FE882225193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F985B479-F0E4-D780-B14D-8FAF8B504D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5BAE3408-FD8D-678F-EFC6-877437C92C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15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solar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624314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181431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7687290" y="42067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154751" y="41675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624314" y="50349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691864" y="400127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solar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181432" y="50349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1816254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regular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5977605" y="4073150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regul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479019" y="42393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5977605" y="50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016132" y="40731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regular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518585" y="40731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024444" y="421358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518585" y="5023160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209040" y="1747195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popular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5994864" y="42247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popul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525301" y="43259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5994864" y="51933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people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062414" y="41597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popular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535844" y="42247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041703" y="436520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535844" y="517478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369654" y="208745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lunar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3968212" y="42916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1505325" y="41253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lunar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5407973" y="41009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lune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5407973" y="505096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9DF734-AA8B-A8F6-967A-E318095B39CA}"/>
              </a:ext>
            </a:extLst>
          </p:cNvPr>
          <p:cNvSpPr txBox="1">
            <a:spLocks/>
          </p:cNvSpPr>
          <p:nvPr/>
        </p:nvSpPr>
        <p:spPr>
          <a:xfrm>
            <a:off x="7965090" y="41009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647C613-2B42-D9FB-BBD0-D46C5D6E992A}"/>
              </a:ext>
            </a:extLst>
          </p:cNvPr>
          <p:cNvSpPr/>
          <p:nvPr/>
        </p:nvSpPr>
        <p:spPr>
          <a:xfrm>
            <a:off x="7470949" y="42413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01AE9F-2F79-D268-463F-328DDC7D2E7B}"/>
              </a:ext>
            </a:extLst>
          </p:cNvPr>
          <p:cNvSpPr txBox="1">
            <a:spLocks/>
          </p:cNvSpPr>
          <p:nvPr/>
        </p:nvSpPr>
        <p:spPr>
          <a:xfrm>
            <a:off x="7965090" y="505096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26056-7DCB-2F7A-280C-918786F72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DCB1A78-218B-60D7-D5C5-F2B5C97AB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34F1A-28AB-E888-5750-3FEDD1C17E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10BC4-FFBF-DDD8-B824-F0965FB0FF5D}"/>
              </a:ext>
            </a:extLst>
          </p:cNvPr>
          <p:cNvSpPr txBox="1"/>
          <p:nvPr/>
        </p:nvSpPr>
        <p:spPr>
          <a:xfrm>
            <a:off x="2603325" y="35240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lunar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C60B19-CE46-8CF2-1530-BB07C4186304}"/>
              </a:ext>
            </a:extLst>
          </p:cNvPr>
          <p:cNvSpPr/>
          <p:nvPr/>
        </p:nvSpPr>
        <p:spPr>
          <a:xfrm>
            <a:off x="3872282" y="23347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2A915C9-003A-CDB1-A8A3-9B4D760974B2}"/>
              </a:ext>
            </a:extLst>
          </p:cNvPr>
          <p:cNvSpPr txBox="1">
            <a:spLocks/>
          </p:cNvSpPr>
          <p:nvPr/>
        </p:nvSpPr>
        <p:spPr>
          <a:xfrm>
            <a:off x="1409395" y="216849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lunar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0B03AD8-3D8F-12F1-70CF-366780840A9A}"/>
              </a:ext>
            </a:extLst>
          </p:cNvPr>
          <p:cNvSpPr txBox="1">
            <a:spLocks/>
          </p:cNvSpPr>
          <p:nvPr/>
        </p:nvSpPr>
        <p:spPr>
          <a:xfrm>
            <a:off x="5312043" y="21440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lune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4D32265-AEAE-7CE0-96CB-538B6B218DE3}"/>
              </a:ext>
            </a:extLst>
          </p:cNvPr>
          <p:cNvSpPr txBox="1">
            <a:spLocks/>
          </p:cNvSpPr>
          <p:nvPr/>
        </p:nvSpPr>
        <p:spPr>
          <a:xfrm>
            <a:off x="5312043" y="309409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C31E60-D711-FA62-D10C-353B59647608}"/>
              </a:ext>
            </a:extLst>
          </p:cNvPr>
          <p:cNvSpPr txBox="1">
            <a:spLocks/>
          </p:cNvSpPr>
          <p:nvPr/>
        </p:nvSpPr>
        <p:spPr>
          <a:xfrm>
            <a:off x="7869160" y="21440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FF07C9D-BC3F-107C-C1B8-1F5F5E22615A}"/>
              </a:ext>
            </a:extLst>
          </p:cNvPr>
          <p:cNvSpPr/>
          <p:nvPr/>
        </p:nvSpPr>
        <p:spPr>
          <a:xfrm>
            <a:off x="7375019" y="228452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BE3BFA-7DE8-D96C-461E-82E62BFA3932}"/>
              </a:ext>
            </a:extLst>
          </p:cNvPr>
          <p:cNvSpPr txBox="1">
            <a:spLocks/>
          </p:cNvSpPr>
          <p:nvPr/>
        </p:nvSpPr>
        <p:spPr>
          <a:xfrm>
            <a:off x="7869160" y="309409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FB0B36-675E-2D5E-7DF5-6B721CDDD559}"/>
              </a:ext>
            </a:extLst>
          </p:cNvPr>
          <p:cNvSpPr txBox="1"/>
          <p:nvPr/>
        </p:nvSpPr>
        <p:spPr>
          <a:xfrm>
            <a:off x="2862597" y="4557488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E96731-895E-A106-FA2F-D2A7B784CCC4}"/>
              </a:ext>
            </a:extLst>
          </p:cNvPr>
          <p:cNvSpPr txBox="1"/>
          <p:nvPr/>
        </p:nvSpPr>
        <p:spPr>
          <a:xfrm>
            <a:off x="649603" y="5478991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</a:t>
            </a:r>
            <a:r>
              <a:rPr lang="en-GB" sz="3200" dirty="0" err="1">
                <a:solidFill>
                  <a:schemeClr val="bg1"/>
                </a:solidFill>
              </a:rPr>
              <a:t>ar</a:t>
            </a:r>
            <a:r>
              <a:rPr lang="en-GB" sz="3200" dirty="0">
                <a:solidFill>
                  <a:schemeClr val="bg1"/>
                </a:solidFill>
              </a:rPr>
              <a:t>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0B04CF78-C140-0BCC-D82C-E568A7EBB722}"/>
              </a:ext>
            </a:extLst>
          </p:cNvPr>
          <p:cNvSpPr/>
          <p:nvPr/>
        </p:nvSpPr>
        <p:spPr>
          <a:xfrm rot="20781301">
            <a:off x="6622509" y="2602116"/>
            <a:ext cx="426919" cy="196603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160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calendar</a:t>
            </a:r>
            <a:endParaRPr lang="en-GB" sz="96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4A828395-4260-24A3-A331-800715E57148}"/>
              </a:ext>
            </a:extLst>
          </p:cNvPr>
          <p:cNvSpPr/>
          <p:nvPr/>
        </p:nvSpPr>
        <p:spPr>
          <a:xfrm>
            <a:off x="4332882" y="46278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D6C2A1-C782-E39E-BA06-00065F8E03ED}"/>
              </a:ext>
            </a:extLst>
          </p:cNvPr>
          <p:cNvSpPr txBox="1">
            <a:spLocks/>
          </p:cNvSpPr>
          <p:nvPr/>
        </p:nvSpPr>
        <p:spPr>
          <a:xfrm>
            <a:off x="1869995" y="44616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calendar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A656CF9-FF8E-F2CE-6ECA-04D93B979253}"/>
              </a:ext>
            </a:extLst>
          </p:cNvPr>
          <p:cNvSpPr txBox="1">
            <a:spLocks/>
          </p:cNvSpPr>
          <p:nvPr/>
        </p:nvSpPr>
        <p:spPr>
          <a:xfrm>
            <a:off x="5739443" y="44441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calend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B71A580-A8E0-81C7-7240-A7DA02DD35AD}"/>
              </a:ext>
            </a:extLst>
          </p:cNvPr>
          <p:cNvSpPr txBox="1">
            <a:spLocks/>
          </p:cNvSpPr>
          <p:nvPr/>
        </p:nvSpPr>
        <p:spPr>
          <a:xfrm>
            <a:off x="5739443" y="539414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dates / first day of the month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2EE7ED5-2347-4FE4-23CE-7065F522DBA2}"/>
              </a:ext>
            </a:extLst>
          </p:cNvPr>
          <p:cNvSpPr txBox="1">
            <a:spLocks/>
          </p:cNvSpPr>
          <p:nvPr/>
        </p:nvSpPr>
        <p:spPr>
          <a:xfrm>
            <a:off x="8296560" y="44441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FF5DB24F-AA41-1684-37EA-2579F6FEE9AA}"/>
              </a:ext>
            </a:extLst>
          </p:cNvPr>
          <p:cNvSpPr/>
          <p:nvPr/>
        </p:nvSpPr>
        <p:spPr>
          <a:xfrm>
            <a:off x="7802419" y="45845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937D348-BF9D-A82F-4B06-19406419E43A}"/>
              </a:ext>
            </a:extLst>
          </p:cNvPr>
          <p:cNvSpPr txBox="1">
            <a:spLocks/>
          </p:cNvSpPr>
          <p:nvPr/>
        </p:nvSpPr>
        <p:spPr>
          <a:xfrm>
            <a:off x="8296560" y="539414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EDCA6-E6EA-B59D-BE52-B533C4E47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1D64749F-51D4-4158-E724-82557241E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80CC4-4A28-CF90-C982-07E6D0A6B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91A279-0F16-B870-D246-4DB68A2D1D08}"/>
              </a:ext>
            </a:extLst>
          </p:cNvPr>
          <p:cNvSpPr txBox="1"/>
          <p:nvPr/>
        </p:nvSpPr>
        <p:spPr>
          <a:xfrm>
            <a:off x="2643380" y="2037123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similar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3A73553-3CA2-F5F1-64DC-440204EE9471}"/>
              </a:ext>
            </a:extLst>
          </p:cNvPr>
          <p:cNvSpPr/>
          <p:nvPr/>
        </p:nvSpPr>
        <p:spPr>
          <a:xfrm>
            <a:off x="4271652" y="44830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5B8FBC9-4ED9-47EB-8046-8880A722C76E}"/>
              </a:ext>
            </a:extLst>
          </p:cNvPr>
          <p:cNvSpPr txBox="1">
            <a:spLocks/>
          </p:cNvSpPr>
          <p:nvPr/>
        </p:nvSpPr>
        <p:spPr>
          <a:xfrm>
            <a:off x="1808765" y="431677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similar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324CB50-6265-76DA-60FC-E62687C07551}"/>
              </a:ext>
            </a:extLst>
          </p:cNvPr>
          <p:cNvSpPr txBox="1">
            <a:spLocks/>
          </p:cNvSpPr>
          <p:nvPr/>
        </p:nvSpPr>
        <p:spPr>
          <a:xfrm>
            <a:off x="5735494" y="42992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simil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6D7FCF6-F78A-0C16-C386-0ACB3D6434C4}"/>
              </a:ext>
            </a:extLst>
          </p:cNvPr>
          <p:cNvSpPr txBox="1">
            <a:spLocks/>
          </p:cNvSpPr>
          <p:nvPr/>
        </p:nvSpPr>
        <p:spPr>
          <a:xfrm>
            <a:off x="5735494" y="524927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same / like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7580807-929B-01A5-0971-D62AE243B3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A384175-3FDB-C59F-D0B2-D5EEAB0B3E0B}"/>
              </a:ext>
            </a:extLst>
          </p:cNvPr>
          <p:cNvSpPr txBox="1">
            <a:spLocks/>
          </p:cNvSpPr>
          <p:nvPr/>
        </p:nvSpPr>
        <p:spPr>
          <a:xfrm>
            <a:off x="8325607" y="42992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C2E28B7B-AA7E-0E79-3358-3D1384154852}"/>
              </a:ext>
            </a:extLst>
          </p:cNvPr>
          <p:cNvSpPr/>
          <p:nvPr/>
        </p:nvSpPr>
        <p:spPr>
          <a:xfrm>
            <a:off x="7831466" y="44397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5FC6BB-1435-AEBF-CB5A-A55D0C343AB4}"/>
              </a:ext>
            </a:extLst>
          </p:cNvPr>
          <p:cNvSpPr txBox="1">
            <a:spLocks/>
          </p:cNvSpPr>
          <p:nvPr/>
        </p:nvSpPr>
        <p:spPr>
          <a:xfrm>
            <a:off x="8325607" y="524927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1903681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circul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circular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1: Just add the suffix.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circul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circular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278255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singullar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singular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FD3ACD-C182-9399-077E-BB59D099DE20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plural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446951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52214"/>
              </p:ext>
            </p:extLst>
          </p:nvPr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2B8461D-F04D-447C-FB66-D94F3949D45B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35058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plural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73812" y="107971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BD3A13-E875-ED6D-9C05-5456FC41D9E9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soler and </a:t>
            </a:r>
            <a:r>
              <a:rPr lang="en-GB" sz="3400" dirty="0" err="1">
                <a:solidFill>
                  <a:schemeClr val="bg1"/>
                </a:solidFill>
              </a:rPr>
              <a:t>lunor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calenders</a:t>
            </a:r>
            <a:r>
              <a:rPr lang="en-GB" sz="3400" dirty="0">
                <a:solidFill>
                  <a:schemeClr val="bg1"/>
                </a:solidFill>
              </a:rPr>
              <a:t> are similar,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but they </a:t>
            </a:r>
            <a:r>
              <a:rPr lang="en-GB" sz="3400" dirty="0" err="1">
                <a:solidFill>
                  <a:schemeClr val="bg1"/>
                </a:solidFill>
              </a:rPr>
              <a:t>meashure</a:t>
            </a:r>
            <a:r>
              <a:rPr lang="en-GB" sz="3400" dirty="0">
                <a:solidFill>
                  <a:schemeClr val="bg1"/>
                </a:solidFill>
              </a:rPr>
              <a:t> time in </a:t>
            </a:r>
            <a:r>
              <a:rPr lang="en-GB" sz="3400" dirty="0" err="1">
                <a:solidFill>
                  <a:schemeClr val="bg1"/>
                </a:solidFill>
              </a:rPr>
              <a:t>diferent</a:t>
            </a:r>
            <a:r>
              <a:rPr lang="en-GB" sz="3400" dirty="0">
                <a:solidFill>
                  <a:schemeClr val="bg1"/>
                </a:solidFill>
              </a:rPr>
              <a:t> ways.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solar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lunar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calendars</a:t>
            </a:r>
            <a:r>
              <a:rPr lang="en-GB" sz="3400" dirty="0">
                <a:solidFill>
                  <a:schemeClr val="bg1"/>
                </a:solidFill>
              </a:rPr>
              <a:t> are similar,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but they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measure</a:t>
            </a:r>
            <a:r>
              <a:rPr lang="en-GB" sz="3400" dirty="0">
                <a:solidFill>
                  <a:schemeClr val="bg1"/>
                </a:solidFill>
              </a:rPr>
              <a:t> time in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different</a:t>
            </a:r>
            <a:r>
              <a:rPr lang="en-GB" sz="3400" dirty="0">
                <a:solidFill>
                  <a:schemeClr val="bg1"/>
                </a:solidFill>
              </a:rPr>
              <a:t> ways.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solar and lunar calendars are similar,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but they measure time in different ways.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solar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lunar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regular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popular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particular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similar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calendar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grammar</a:t>
            </a: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circular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spectacular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singular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plural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1A613-2E6E-BEAD-7DE7-8D6DF7492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FE9F93C-FE8F-F131-4D1F-8758B8051F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0404BBF-C4EB-E057-9847-25AB1A9CD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632850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142437-6605-2693-2E19-D0F65490E11D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9535D9F-38C2-14A3-CD81-720D93DDB6A8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887286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ADF6BE-4A91-C174-C453-D2D23D3E7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929A5B5-55A7-10BA-592A-908876F5A2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1B56B26-470D-DABA-10D0-28F6668E9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338975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F3116F9-DBF4-8CC5-18AE-228D845D6F80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0DEF65C-6A30-F31F-1F75-6AD07AFF3DD8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195234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D3F665-701D-2E21-1A15-08C1B61DB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5DAA779-5DA2-80FE-768D-A4BE330EFD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209FB43-B1A1-D5E2-AF63-4969CC2DD8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856492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E0B620A-AA21-9B97-0F6C-199ACD1CDBC3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C4C9F73-230E-90A7-06F9-3FA95EE89637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8582029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F3469-8055-29A0-36EC-7EBC77F8BF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F4E1FCE-2FC8-8CF0-F59B-3AF8C6E443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BA3FA62-9267-E7AB-7970-61EC3761D0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299138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E6CAB83-DEB2-1210-FCD0-BE1495A980B6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13A429D-F857-1FDB-AD18-8611C1F853A7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9518193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38F9B-698E-8446-4ECC-1FF56065C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863B673-9BA3-6060-09BF-5D15828AC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FBA5A2-E7DE-F19D-5FFA-EB285C6FB3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73444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506584D-6002-1DF5-B54B-4F7A151C7090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27364"/>
          <a:ext cx="5798275" cy="601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638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7294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-able/-</a:t>
                      </a:r>
                      <a:r>
                        <a:rPr lang="en-GB" sz="1400" i="0" dirty="0" err="1"/>
                        <a:t>ible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5691564-6A4F-9E03-F05F-1F2ED67DE079}"/>
              </a:ext>
            </a:extLst>
          </p:cNvPr>
          <p:cNvSpPr txBox="1">
            <a:spLocks/>
          </p:cNvSpPr>
          <p:nvPr/>
        </p:nvSpPr>
        <p:spPr>
          <a:xfrm>
            <a:off x="6095999" y="18023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869507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3774</Words>
  <Application>Microsoft Office PowerPoint</Application>
  <PresentationFormat>Widescreen</PresentationFormat>
  <Paragraphs>1511</Paragraphs>
  <Slides>42</Slides>
  <Notes>32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2026-06-04T15:30:54Z</dcterms:modified>
</cp:coreProperties>
</file>